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2.png"/><Relationship Id="rId7" Type="http://schemas.openxmlformats.org/officeDocument/2006/relationships/image" Target="../media/image13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34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0.png"/><Relationship Id="rId4" Type="http://schemas.openxmlformats.org/officeDocument/2006/relationships/image" Target="../media/image69.png"/><Relationship Id="rId9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69.png"/><Relationship Id="rId9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69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65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164.png"/><Relationship Id="rId5" Type="http://schemas.openxmlformats.org/officeDocument/2006/relationships/image" Target="../media/image159.png"/><Relationship Id="rId10" Type="http://schemas.openxmlformats.org/officeDocument/2006/relationships/image" Target="../media/image163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0.png"/><Relationship Id="rId10" Type="http://schemas.openxmlformats.org/officeDocument/2006/relationships/image" Target="../media/image168.png"/><Relationship Id="rId4" Type="http://schemas.openxmlformats.org/officeDocument/2006/relationships/image" Target="../media/image69.png"/><Relationship Id="rId9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0.png"/><Relationship Id="rId10" Type="http://schemas.openxmlformats.org/officeDocument/2006/relationships/image" Target="../media/image172.png"/><Relationship Id="rId4" Type="http://schemas.openxmlformats.org/officeDocument/2006/relationships/image" Target="../media/image69.png"/><Relationship Id="rId9" Type="http://schemas.openxmlformats.org/officeDocument/2006/relationships/image" Target="../media/image1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2.png"/><Relationship Id="rId3" Type="http://schemas.openxmlformats.org/officeDocument/2006/relationships/image" Target="../media/image160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162.png"/><Relationship Id="rId5" Type="http://schemas.openxmlformats.org/officeDocument/2006/relationships/image" Target="../media/image157.png"/><Relationship Id="rId10" Type="http://schemas.openxmlformats.org/officeDocument/2006/relationships/image" Target="../media/image180.png"/><Relationship Id="rId4" Type="http://schemas.openxmlformats.org/officeDocument/2006/relationships/image" Target="../media/image176.png"/><Relationship Id="rId9" Type="http://schemas.openxmlformats.org/officeDocument/2006/relationships/image" Target="../media/image1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69.png"/><Relationship Id="rId7" Type="http://schemas.openxmlformats.org/officeDocument/2006/relationships/image" Target="../media/image1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1.png"/><Relationship Id="rId11" Type="http://schemas.openxmlformats.org/officeDocument/2006/relationships/image" Target="../media/image193.png"/><Relationship Id="rId5" Type="http://schemas.openxmlformats.org/officeDocument/2006/relationships/image" Target="../media/image69.png"/><Relationship Id="rId10" Type="http://schemas.openxmlformats.org/officeDocument/2006/relationships/image" Target="../media/image192.png"/><Relationship Id="rId4" Type="http://schemas.openxmlformats.org/officeDocument/2006/relationships/image" Target="../media/image65.png"/><Relationship Id="rId9" Type="http://schemas.openxmlformats.org/officeDocument/2006/relationships/image" Target="../media/image1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6.png"/><Relationship Id="rId12" Type="http://schemas.openxmlformats.org/officeDocument/2006/relationships/image" Target="../media/image19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11" Type="http://schemas.openxmlformats.org/officeDocument/2006/relationships/image" Target="../media/image198.png"/><Relationship Id="rId5" Type="http://schemas.openxmlformats.org/officeDocument/2006/relationships/image" Target="../media/image195.png"/><Relationship Id="rId10" Type="http://schemas.openxmlformats.org/officeDocument/2006/relationships/image" Target="../media/image197.png"/><Relationship Id="rId4" Type="http://schemas.openxmlformats.org/officeDocument/2006/relationships/image" Target="../media/image194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0.png"/><Relationship Id="rId3" Type="http://schemas.openxmlformats.org/officeDocument/2006/relationships/image" Target="../media/image195.png"/><Relationship Id="rId21" Type="http://schemas.openxmlformats.org/officeDocument/2006/relationships/image" Target="../media/image215.png"/><Relationship Id="rId7" Type="http://schemas.openxmlformats.org/officeDocument/2006/relationships/image" Target="../media/image7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19.png"/><Relationship Id="rId2" Type="http://schemas.openxmlformats.org/officeDocument/2006/relationships/image" Target="../media/image194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5.png"/><Relationship Id="rId24" Type="http://schemas.openxmlformats.org/officeDocument/2006/relationships/image" Target="../media/image218.png"/><Relationship Id="rId5" Type="http://schemas.openxmlformats.org/officeDocument/2006/relationships/image" Target="../media/image201.png"/><Relationship Id="rId15" Type="http://schemas.openxmlformats.org/officeDocument/2006/relationships/image" Target="../media/image209.png"/><Relationship Id="rId23" Type="http://schemas.openxmlformats.org/officeDocument/2006/relationships/image" Target="../media/image217.png"/><Relationship Id="rId10" Type="http://schemas.openxmlformats.org/officeDocument/2006/relationships/image" Target="../media/image204.png"/><Relationship Id="rId19" Type="http://schemas.openxmlformats.org/officeDocument/2006/relationships/image" Target="../media/image213.png"/><Relationship Id="rId4" Type="http://schemas.openxmlformats.org/officeDocument/2006/relationships/image" Target="../media/image13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2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72.png"/><Relationship Id="rId18" Type="http://schemas.openxmlformats.org/officeDocument/2006/relationships/image" Target="../media/image227.png"/><Relationship Id="rId3" Type="http://schemas.openxmlformats.org/officeDocument/2006/relationships/image" Target="../media/image195.png"/><Relationship Id="rId21" Type="http://schemas.openxmlformats.org/officeDocument/2006/relationships/image" Target="../media/image230.png"/><Relationship Id="rId7" Type="http://schemas.openxmlformats.org/officeDocument/2006/relationships/image" Target="../media/image221.png"/><Relationship Id="rId12" Type="http://schemas.openxmlformats.org/officeDocument/2006/relationships/image" Target="../media/image71.png"/><Relationship Id="rId17" Type="http://schemas.openxmlformats.org/officeDocument/2006/relationships/image" Target="../media/image83.png"/><Relationship Id="rId2" Type="http://schemas.openxmlformats.org/officeDocument/2006/relationships/image" Target="../media/image194.png"/><Relationship Id="rId16" Type="http://schemas.openxmlformats.org/officeDocument/2006/relationships/image" Target="../media/image226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68.png"/><Relationship Id="rId5" Type="http://schemas.openxmlformats.org/officeDocument/2006/relationships/image" Target="../media/image7.png"/><Relationship Id="rId15" Type="http://schemas.openxmlformats.org/officeDocument/2006/relationships/image" Target="../media/image225.png"/><Relationship Id="rId10" Type="http://schemas.openxmlformats.org/officeDocument/2006/relationships/image" Target="../media/image67.png"/><Relationship Id="rId19" Type="http://schemas.openxmlformats.org/officeDocument/2006/relationships/image" Target="../media/image228.png"/><Relationship Id="rId4" Type="http://schemas.openxmlformats.org/officeDocument/2006/relationships/image" Target="../media/image13.png"/><Relationship Id="rId9" Type="http://schemas.openxmlformats.org/officeDocument/2006/relationships/image" Target="../media/image223.png"/><Relationship Id="rId14" Type="http://schemas.openxmlformats.org/officeDocument/2006/relationships/image" Target="../media/image2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95.png"/><Relationship Id="rId7" Type="http://schemas.openxmlformats.org/officeDocument/2006/relationships/image" Target="../media/image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33.png"/><Relationship Id="rId5" Type="http://schemas.openxmlformats.org/officeDocument/2006/relationships/image" Target="../media/image231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21" Type="http://schemas.openxmlformats.org/officeDocument/2006/relationships/image" Target="../media/image49.png"/><Relationship Id="rId34" Type="http://schemas.openxmlformats.org/officeDocument/2006/relationships/image" Target="../media/image6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13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6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" Type="http://schemas.openxmlformats.org/officeDocument/2006/relationships/image" Target="../media/image87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2" Type="http://schemas.openxmlformats.org/officeDocument/2006/relationships/image" Target="../media/image6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" Type="http://schemas.openxmlformats.org/officeDocument/2006/relationships/image" Target="../media/image69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8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69.png"/><Relationship Id="rId9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3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30.png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3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32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283700"/>
            <a:ext cx="18783300" cy="12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2692400"/>
            <a:ext cx="4635500" cy="4368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0" y="2692400"/>
            <a:ext cx="4521200" cy="4368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2692400"/>
            <a:ext cx="4635500" cy="436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2100" y="-419100"/>
            <a:ext cx="187833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613900"/>
            <a:ext cx="2527300" cy="54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9613900"/>
            <a:ext cx="4089400" cy="54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2463800"/>
            <a:ext cx="5029200" cy="433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1200" y="2552700"/>
            <a:ext cx="43053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5308600"/>
            <a:ext cx="50800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90600"/>
            <a:ext cx="3657600" cy="204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-190500"/>
            <a:ext cx="13208000" cy="1045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723900"/>
            <a:ext cx="10795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2540000"/>
            <a:ext cx="4140200" cy="115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8940800"/>
            <a:ext cx="30226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90600"/>
            <a:ext cx="3657600" cy="204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500" y="5613400"/>
            <a:ext cx="3162300" cy="4610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600" y="2057400"/>
            <a:ext cx="7112000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723900"/>
            <a:ext cx="10795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" y="2540000"/>
            <a:ext cx="41402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8940800"/>
            <a:ext cx="3759200" cy="1727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-397357600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8800" y="-25400"/>
            <a:ext cx="75692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90600"/>
            <a:ext cx="3657600" cy="204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342900"/>
            <a:ext cx="9728200" cy="9613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0400" y="3124200"/>
            <a:ext cx="28956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723900"/>
            <a:ext cx="10795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" y="2540000"/>
            <a:ext cx="41402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8940800"/>
            <a:ext cx="26543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600" y="749300"/>
            <a:ext cx="7289800" cy="467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0" y="1866900"/>
            <a:ext cx="3644900" cy="233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600" y="3403600"/>
            <a:ext cx="7289800" cy="393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4343400"/>
            <a:ext cx="3644900" cy="196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723900"/>
            <a:ext cx="10795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889000"/>
            <a:ext cx="4127500" cy="2133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3600" y="5384800"/>
            <a:ext cx="7289800" cy="454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97000" y="6477000"/>
            <a:ext cx="3644900" cy="2273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-1473200"/>
            <a:ext cx="10198100" cy="137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3800" y="1866900"/>
            <a:ext cx="5105400" cy="688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4500" y="-203200"/>
            <a:ext cx="5562600" cy="11239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500" y="2565400"/>
            <a:ext cx="2781300" cy="562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2578100"/>
            <a:ext cx="35433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90600"/>
            <a:ext cx="3721100" cy="2044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2336800"/>
            <a:ext cx="18935700" cy="1073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4914900"/>
            <a:ext cx="9461500" cy="535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1354455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-2286000"/>
            <a:ext cx="18935700" cy="946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600" y="-12700"/>
            <a:ext cx="9461500" cy="473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723900"/>
            <a:ext cx="10668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479800"/>
            <a:ext cx="22606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2540000"/>
            <a:ext cx="21082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90600"/>
            <a:ext cx="3721100" cy="204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276600"/>
            <a:ext cx="18935700" cy="946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0" y="5549900"/>
            <a:ext cx="9461500" cy="473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-1930400"/>
            <a:ext cx="18935700" cy="946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600" y="342900"/>
            <a:ext cx="9461500" cy="473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723900"/>
            <a:ext cx="10668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2540000"/>
            <a:ext cx="30480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479800"/>
            <a:ext cx="3429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90600"/>
            <a:ext cx="3721100" cy="204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-1892300"/>
            <a:ext cx="18935700" cy="946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0" y="381000"/>
            <a:ext cx="9461500" cy="473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276600"/>
            <a:ext cx="18935700" cy="946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600" y="5549900"/>
            <a:ext cx="9461500" cy="473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723900"/>
            <a:ext cx="10668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2540000"/>
            <a:ext cx="35306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479800"/>
            <a:ext cx="30099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90600"/>
            <a:ext cx="3721100" cy="2044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-1892300"/>
            <a:ext cx="18935700" cy="946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381000"/>
            <a:ext cx="9461500" cy="4737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276600"/>
            <a:ext cx="18935700" cy="946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0" y="5549900"/>
            <a:ext cx="9461500" cy="473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723900"/>
            <a:ext cx="10668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" y="2540000"/>
            <a:ext cx="35306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00" y="3505200"/>
            <a:ext cx="31623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-1866900"/>
            <a:ext cx="18935700" cy="946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406400"/>
            <a:ext cx="9461500" cy="473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990600"/>
            <a:ext cx="3721100" cy="204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400" y="3467100"/>
            <a:ext cx="132207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5600" y="5562600"/>
            <a:ext cx="6604000" cy="4381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500" y="3441700"/>
            <a:ext cx="13004800" cy="878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1900" y="5549900"/>
            <a:ext cx="6502400" cy="439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723900"/>
            <a:ext cx="10668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900" y="2540000"/>
            <a:ext cx="2552700" cy="1155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479800"/>
            <a:ext cx="28829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3276600"/>
            <a:ext cx="7340600" cy="5575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-3035300"/>
            <a:ext cx="15938500" cy="1677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990600"/>
            <a:ext cx="7975600" cy="838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736600"/>
            <a:ext cx="10795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0" y="889000"/>
            <a:ext cx="2819400" cy="213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2413000"/>
            <a:ext cx="3314700" cy="173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7200" y="2717800"/>
            <a:ext cx="6604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1400" y="444500"/>
            <a:ext cx="952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451100"/>
            <a:ext cx="18542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100" y="-419100"/>
            <a:ext cx="18783300" cy="57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0"/>
            <a:ext cx="10325100" cy="1236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3009900"/>
            <a:ext cx="5168900" cy="618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6591300"/>
            <a:ext cx="6464300" cy="1244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0" y="0"/>
            <a:ext cx="10299700" cy="1236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3009900"/>
            <a:ext cx="5143500" cy="6184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2200" y="4254500"/>
            <a:ext cx="2336800" cy="2336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2800" y="4254500"/>
            <a:ext cx="2489200" cy="2374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9600" y="7556500"/>
            <a:ext cx="355600" cy="5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2800" y="7556500"/>
            <a:ext cx="355600" cy="5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7100" y="6591300"/>
            <a:ext cx="6400800" cy="1244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9500" y="3403600"/>
            <a:ext cx="20828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55400" y="3403600"/>
            <a:ext cx="20701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02200" y="7708900"/>
            <a:ext cx="2070100" cy="72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17300" y="7708900"/>
            <a:ext cx="21463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51400" y="8216900"/>
            <a:ext cx="2146300" cy="72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55400" y="8216900"/>
            <a:ext cx="2070100" cy="723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92300" y="1346200"/>
            <a:ext cx="2705100" cy="1612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0" y="2146300"/>
            <a:ext cx="11772900" cy="604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736600"/>
            <a:ext cx="10795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0" y="889000"/>
            <a:ext cx="2819400" cy="213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2413000"/>
            <a:ext cx="33147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0" y="914400"/>
            <a:ext cx="3429000" cy="1727200"/>
          </a:xfrm>
          <a:prstGeom prst="rect">
            <a:avLst/>
          </a:prstGeom>
        </p:spPr>
      </p:pic>
      <p:pic>
        <p:nvPicPr>
          <p:cNvPr id="9" name="TalkMedia_talkv_high.mp4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42000" y="2146300"/>
            <a:ext cx="11709400" cy="6004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1300" y="9283700"/>
            <a:ext cx="18783300" cy="12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2100" y="-419100"/>
            <a:ext cx="187833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600" y="508000"/>
            <a:ext cx="128524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613900"/>
            <a:ext cx="25273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9613900"/>
            <a:ext cx="4089400" cy="54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" y="723900"/>
            <a:ext cx="10541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990600"/>
            <a:ext cx="3733800" cy="204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900" y="2451100"/>
            <a:ext cx="2819400" cy="2336800"/>
          </a:xfrm>
          <a:prstGeom prst="rect">
            <a:avLst/>
          </a:prstGeom>
        </p:spPr>
      </p:pic>
      <p:pic>
        <p:nvPicPr>
          <p:cNvPr id="11" name="TalkMedia_talkv_hig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92599" y="508000"/>
            <a:ext cx="12854305" cy="829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283700"/>
            <a:ext cx="18783300" cy="12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100" y="-419100"/>
            <a:ext cx="18783300" cy="571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09800" y="127000"/>
            <a:ext cx="10147300" cy="1234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3111500"/>
            <a:ext cx="50800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9613900"/>
            <a:ext cx="2527300" cy="54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7800" y="9613900"/>
            <a:ext cx="40894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0" y="723900"/>
            <a:ext cx="10668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" y="1066800"/>
            <a:ext cx="3683000" cy="304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2286000"/>
            <a:ext cx="40640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3300" y="2057400"/>
            <a:ext cx="4597400" cy="297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8100" y="2057400"/>
            <a:ext cx="4597400" cy="297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0" y="5257800"/>
            <a:ext cx="4597400" cy="297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8100" y="5257800"/>
            <a:ext cx="4597400" cy="297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30200" y="2438400"/>
            <a:ext cx="571500" cy="57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5000" y="2438400"/>
            <a:ext cx="5715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42900" y="5638800"/>
            <a:ext cx="5715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5000" y="5638800"/>
            <a:ext cx="5715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96800" y="2374900"/>
            <a:ext cx="15113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83500" y="2374900"/>
            <a:ext cx="1524000" cy="77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96800" y="5549900"/>
            <a:ext cx="1562100" cy="800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08900" y="5549900"/>
            <a:ext cx="1562100" cy="800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28600" y="3073400"/>
            <a:ext cx="3238500" cy="1003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53400" y="3111500"/>
            <a:ext cx="3238500" cy="152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41300" y="6299200"/>
            <a:ext cx="22860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66100" y="6299200"/>
            <a:ext cx="3238500" cy="152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979400" y="3797300"/>
            <a:ext cx="2832100" cy="1193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04200" y="3797300"/>
            <a:ext cx="2590800" cy="1193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79400" y="6972300"/>
            <a:ext cx="2705100" cy="901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04200" y="6997700"/>
            <a:ext cx="31623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283700"/>
            <a:ext cx="18783300" cy="12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100" y="-419100"/>
            <a:ext cx="187833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0" y="9613900"/>
            <a:ext cx="25273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7800" y="9613900"/>
            <a:ext cx="40894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723900"/>
            <a:ext cx="11684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990600"/>
            <a:ext cx="3657600" cy="204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2324100"/>
            <a:ext cx="3810000" cy="1727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" y="-1803400"/>
            <a:ext cx="22809200" cy="141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2300" y="1625600"/>
            <a:ext cx="11404600" cy="7086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8600" y="2705100"/>
            <a:ext cx="9410700" cy="158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8100" y="3073400"/>
            <a:ext cx="4699000" cy="787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8600" y="3644900"/>
            <a:ext cx="9410700" cy="158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8100" y="4025900"/>
            <a:ext cx="4699000" cy="78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3000" y="3187700"/>
            <a:ext cx="4648200" cy="698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0" y="2235200"/>
            <a:ext cx="2717800" cy="142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0" y="4127500"/>
            <a:ext cx="4648200" cy="698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5854700"/>
            <a:ext cx="16891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5700" y="5791200"/>
            <a:ext cx="1841500" cy="72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72500" y="5842000"/>
            <a:ext cx="7632700" cy="2616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1300" y="3644900"/>
            <a:ext cx="9410700" cy="1587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80800" y="4025900"/>
            <a:ext cx="4699000" cy="787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25200" y="4102100"/>
            <a:ext cx="4813300" cy="698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1300" y="2705100"/>
            <a:ext cx="9410700" cy="1587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80800" y="3073400"/>
            <a:ext cx="4699000" cy="787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72800" y="3187700"/>
            <a:ext cx="49911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300" y="9283700"/>
            <a:ext cx="18783300" cy="100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283700"/>
            <a:ext cx="18783300" cy="12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100" y="-419100"/>
            <a:ext cx="18783300" cy="571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0" y="6604000"/>
            <a:ext cx="4699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9613900"/>
            <a:ext cx="2527300" cy="54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7800" y="9613900"/>
            <a:ext cx="4089400" cy="54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2349500"/>
            <a:ext cx="5067300" cy="438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2451100"/>
            <a:ext cx="43053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5207000"/>
            <a:ext cx="5080000" cy="2463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4800" y="5092700"/>
            <a:ext cx="52578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438400"/>
            <a:ext cx="9271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1346200"/>
            <a:ext cx="1676400" cy="1612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1100" y="2895600"/>
            <a:ext cx="13169900" cy="161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3289300"/>
            <a:ext cx="65913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378200"/>
            <a:ext cx="431800" cy="76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93800" y="3987800"/>
            <a:ext cx="13182600" cy="161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800" y="4381500"/>
            <a:ext cx="65913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4445000"/>
            <a:ext cx="495300" cy="762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93800" y="5092700"/>
            <a:ext cx="13169900" cy="161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500" y="5473700"/>
            <a:ext cx="65913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200" y="5549900"/>
            <a:ext cx="495300" cy="762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181100" y="6184900"/>
            <a:ext cx="13157200" cy="1612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5500" y="6578600"/>
            <a:ext cx="6578600" cy="812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74900" y="6629400"/>
            <a:ext cx="4953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500" y="3467100"/>
            <a:ext cx="3810000" cy="101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44800" y="4508500"/>
            <a:ext cx="3822700" cy="67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57500" y="5638800"/>
            <a:ext cx="4127500" cy="1016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84900" y="2895600"/>
            <a:ext cx="13157200" cy="1612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61500" y="3289300"/>
            <a:ext cx="6578600" cy="812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2200" y="3987800"/>
            <a:ext cx="13157200" cy="1612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48800" y="4381500"/>
            <a:ext cx="6578600" cy="812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28200" y="3352800"/>
            <a:ext cx="495300" cy="762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72200" y="5092700"/>
            <a:ext cx="13157200" cy="1612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8800" y="5473700"/>
            <a:ext cx="6578600" cy="812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671800" y="7797800"/>
            <a:ext cx="723900" cy="914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292100" y="-419100"/>
            <a:ext cx="18783300" cy="571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28200" y="4445000"/>
            <a:ext cx="469900" cy="762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10800" y="3416300"/>
            <a:ext cx="3759200" cy="685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10800" y="4521200"/>
            <a:ext cx="3416300" cy="6731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84900" y="6184900"/>
            <a:ext cx="13157200" cy="1612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61500" y="6578600"/>
            <a:ext cx="6578600" cy="812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40900" y="6680200"/>
            <a:ext cx="457200" cy="1016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210800" y="6680200"/>
            <a:ext cx="3848100" cy="673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844800" y="6705600"/>
            <a:ext cx="5575300" cy="6731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143000" y="7327900"/>
            <a:ext cx="13157200" cy="1612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33600" y="7721600"/>
            <a:ext cx="6578600" cy="8128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00300" y="7797800"/>
            <a:ext cx="508000" cy="7620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895600" y="7886700"/>
            <a:ext cx="4216400" cy="10160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728200" y="5537200"/>
            <a:ext cx="495300" cy="7620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210800" y="5626100"/>
            <a:ext cx="38735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90600"/>
            <a:ext cx="3721100" cy="2882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-901700"/>
            <a:ext cx="22809200" cy="1416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2527300"/>
            <a:ext cx="11404600" cy="708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736600"/>
            <a:ext cx="1041400" cy="736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632200"/>
            <a:ext cx="9410700" cy="158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8300" y="4000500"/>
            <a:ext cx="4699000" cy="787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4559300"/>
            <a:ext cx="9410700" cy="158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8300" y="4927600"/>
            <a:ext cx="46990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0" y="4102100"/>
            <a:ext cx="42164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400" y="3162300"/>
            <a:ext cx="3175000" cy="142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2900" y="5029200"/>
            <a:ext cx="4508500" cy="698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0" y="3632200"/>
            <a:ext cx="9410700" cy="158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0700" y="4000500"/>
            <a:ext cx="4699000" cy="787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0" y="4559300"/>
            <a:ext cx="9410700" cy="158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0700" y="4927600"/>
            <a:ext cx="46990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65000" y="4102100"/>
            <a:ext cx="4343400" cy="698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36400" y="3149600"/>
            <a:ext cx="3175000" cy="1422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25300" y="5029200"/>
            <a:ext cx="4495800" cy="6985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300" y="431800"/>
            <a:ext cx="22809200" cy="2146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45200" y="927100"/>
            <a:ext cx="11404600" cy="1066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3200" y="1168400"/>
            <a:ext cx="8953500" cy="73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42100" y="1193800"/>
            <a:ext cx="1397000" cy="1117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43700" y="6565900"/>
            <a:ext cx="1689100" cy="508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80200" y="6477000"/>
            <a:ext cx="1803400" cy="762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86800" y="6578600"/>
            <a:ext cx="6743700" cy="965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48700" y="7175500"/>
            <a:ext cx="5791200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90600"/>
            <a:ext cx="3670300" cy="204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736600"/>
            <a:ext cx="10922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300" y="863600"/>
            <a:ext cx="2108200" cy="1155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-1397000"/>
            <a:ext cx="22910800" cy="1435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00" y="2082800"/>
            <a:ext cx="11455400" cy="7175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6300" y="3048000"/>
            <a:ext cx="114554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300" y="4432300"/>
            <a:ext cx="114554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300" y="5816600"/>
            <a:ext cx="114554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300" y="7200900"/>
            <a:ext cx="114554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300" y="8585200"/>
            <a:ext cx="114554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400" y="3086100"/>
            <a:ext cx="13462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5300" y="3162300"/>
            <a:ext cx="4394200" cy="99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17800" y="3073400"/>
            <a:ext cx="16256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0" y="2247900"/>
            <a:ext cx="9398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15300" y="2311400"/>
            <a:ext cx="17780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32100" y="2247900"/>
            <a:ext cx="14224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15300" y="3848100"/>
            <a:ext cx="2108200" cy="990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17800" y="3771900"/>
            <a:ext cx="1625600" cy="723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15300" y="4508500"/>
            <a:ext cx="5016500" cy="660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8300" y="4457700"/>
            <a:ext cx="14478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15300" y="5219700"/>
            <a:ext cx="5715000" cy="990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8300" y="5156200"/>
            <a:ext cx="1447800" cy="723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15300" y="5892800"/>
            <a:ext cx="4013200" cy="660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8300" y="5842000"/>
            <a:ext cx="1447800" cy="723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88100" y="3784600"/>
            <a:ext cx="1346200" cy="698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88100" y="4470400"/>
            <a:ext cx="1333500" cy="698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00800" y="5156200"/>
            <a:ext cx="1320800" cy="698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75400" y="5854700"/>
            <a:ext cx="1320800" cy="698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00800" y="6540500"/>
            <a:ext cx="1320800" cy="698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7239000"/>
            <a:ext cx="1320800" cy="698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00800" y="7924800"/>
            <a:ext cx="1308100" cy="698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8610600"/>
            <a:ext cx="1320800" cy="698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15300" y="6604000"/>
            <a:ext cx="2984500" cy="990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115300" y="7277100"/>
            <a:ext cx="7467600" cy="660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15300" y="7950200"/>
            <a:ext cx="4876800" cy="660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15300" y="8648700"/>
            <a:ext cx="3644900" cy="660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417800" y="6527800"/>
            <a:ext cx="1638300" cy="723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417800" y="7200900"/>
            <a:ext cx="1638300" cy="723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417800" y="7899400"/>
            <a:ext cx="1638300" cy="723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316200" y="8509000"/>
            <a:ext cx="17653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066800"/>
            <a:ext cx="3517900" cy="304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812800"/>
            <a:ext cx="12026900" cy="848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723900"/>
            <a:ext cx="1066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90600"/>
            <a:ext cx="3657600" cy="204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-1739900"/>
            <a:ext cx="20167600" cy="982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0" y="622300"/>
            <a:ext cx="10083800" cy="4914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700" y="3771900"/>
            <a:ext cx="17145000" cy="817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7500" y="5727700"/>
            <a:ext cx="8572500" cy="408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723900"/>
            <a:ext cx="10795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2540000"/>
            <a:ext cx="36449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8026400"/>
            <a:ext cx="24511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90600"/>
            <a:ext cx="3657600" cy="204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812800"/>
            <a:ext cx="11671300" cy="899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723900"/>
            <a:ext cx="10795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2540000"/>
            <a:ext cx="19177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368300"/>
            <a:ext cx="5334000" cy="1102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90600"/>
            <a:ext cx="3657600" cy="204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90500" y="5092700"/>
            <a:ext cx="103759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381000"/>
            <a:ext cx="9842500" cy="951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723900"/>
            <a:ext cx="10795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2628900"/>
            <a:ext cx="2946400" cy="248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2</cp:revision>
  <dcterms:created xsi:type="dcterms:W3CDTF">2006-08-16T00:00:00Z</dcterms:created>
  <dcterms:modified xsi:type="dcterms:W3CDTF">2024-11-26T23:14:31Z</dcterms:modified>
</cp:coreProperties>
</file>